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80FF00"/>
    <a:srgbClr val="FF0000"/>
    <a:srgbClr val="FF8000"/>
    <a:srgbClr val="FF0080"/>
    <a:srgbClr val="66CCFF"/>
    <a:srgbClr val="80008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90" d="100"/>
          <a:sy n="90" d="100"/>
        </p:scale>
        <p:origin x="-87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viewProps" Target="viewProp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tableStyles" Target="tableStyles.xml"/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2" Type="http://schemas.openxmlformats.org/officeDocument/2006/relationships/printerSettings" Target="printerSettings/printerSettings1.bin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228A5-24C1-C74B-883D-14632C61B57C}" type="datetimeFigureOut">
              <a:rPr lang="en-US" smtClean="0"/>
              <a:t>1/11/10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987CE-48E6-2D43-B927-273B55BD9E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228A5-24C1-C74B-883D-14632C61B57C}" type="datetimeFigureOut">
              <a:rPr lang="en-US" smtClean="0"/>
              <a:t>1/11/10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987CE-48E6-2D43-B927-273B55BD9E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228A5-24C1-C74B-883D-14632C61B57C}" type="datetimeFigureOut">
              <a:rPr lang="en-US" smtClean="0"/>
              <a:t>1/11/10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987CE-48E6-2D43-B927-273B55BD9E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228A5-24C1-C74B-883D-14632C61B57C}" type="datetimeFigureOut">
              <a:rPr lang="en-US" smtClean="0"/>
              <a:t>1/11/10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987CE-48E6-2D43-B927-273B55BD9E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228A5-24C1-C74B-883D-14632C61B57C}" type="datetimeFigureOut">
              <a:rPr lang="en-US" smtClean="0"/>
              <a:t>1/11/10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987CE-48E6-2D43-B927-273B55BD9E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228A5-24C1-C74B-883D-14632C61B57C}" type="datetimeFigureOut">
              <a:rPr lang="en-US" smtClean="0"/>
              <a:t>1/11/10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987CE-48E6-2D43-B927-273B55BD9E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228A5-24C1-C74B-883D-14632C61B57C}" type="datetimeFigureOut">
              <a:rPr lang="en-US" smtClean="0"/>
              <a:t>1/11/10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987CE-48E6-2D43-B927-273B55BD9E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228A5-24C1-C74B-883D-14632C61B57C}" type="datetimeFigureOut">
              <a:rPr lang="en-US" smtClean="0"/>
              <a:t>1/11/10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987CE-48E6-2D43-B927-273B55BD9E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228A5-24C1-C74B-883D-14632C61B57C}" type="datetimeFigureOut">
              <a:rPr lang="en-US" smtClean="0"/>
              <a:t>1/11/10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987CE-48E6-2D43-B927-273B55BD9E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228A5-24C1-C74B-883D-14632C61B57C}" type="datetimeFigureOut">
              <a:rPr lang="en-US" smtClean="0"/>
              <a:t>1/11/10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987CE-48E6-2D43-B927-273B55BD9E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228A5-24C1-C74B-883D-14632C61B57C}" type="datetimeFigureOut">
              <a:rPr lang="en-US" smtClean="0"/>
              <a:t>1/11/10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987CE-48E6-2D43-B927-273B55BD9E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228A5-24C1-C74B-883D-14632C61B57C}" type="datetimeFigureOut">
              <a:rPr lang="en-US" smtClean="0"/>
              <a:t>1/11/10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5987CE-48E6-2D43-B927-273B55BD9ED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hyperlink" Target="http://images.google.com/images?hl=en&amp;client=safari&amp;rls=en-us&amp;um=1&amp;q=localidad+de+suba&amp;sa=N&amp;start=18&amp;ndsp=18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bogotacompra.com/Bogota/localidad-de-suba-a92.html" TargetMode="External"/><Relationship Id="rId3" Type="http://schemas.openxmlformats.org/officeDocument/2006/relationships/hyperlink" Target="http://es.wikipedia.org/wiki/Suba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4" Type="http://schemas.openxmlformats.org/officeDocument/2006/relationships/hyperlink" Target="http://www.bogotacompra.com/Bogota/niza-c1616.html" TargetMode="External"/><Relationship Id="rId20" Type="http://schemas.openxmlformats.org/officeDocument/2006/relationships/hyperlink" Target="http://www.bogotacompra.com/Bogota/la-colina-c1622.html" TargetMode="External"/><Relationship Id="rId4" Type="http://schemas.openxmlformats.org/officeDocument/2006/relationships/hyperlink" Target="http://www.bogotacompra.com/Bogota/prado-pinzon-c1606.html" TargetMode="External"/><Relationship Id="rId21" Type="http://schemas.openxmlformats.org/officeDocument/2006/relationships/hyperlink" Target="http://www.bogotacompra.com/Bogota/mazuren-c21700.html" TargetMode="External"/><Relationship Id="rId22" Type="http://schemas.openxmlformats.org/officeDocument/2006/relationships/hyperlink" Target="http://www.bogotacompra.com/Bogota/tierra-linda-c21703.html" TargetMode="External"/><Relationship Id="rId7" Type="http://schemas.openxmlformats.org/officeDocument/2006/relationships/hyperlink" Target="http://www.bogotacompra.com/Bogota/pasadena-c1609.html" TargetMode="External"/><Relationship Id="rId11" Type="http://schemas.openxmlformats.org/officeDocument/2006/relationships/hyperlink" Target="http://www.bogotacompra.com/Bogota/el-batan-c1613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bogotacompra.com/Bogota/spring-c1608.html" TargetMode="External"/><Relationship Id="rId16" Type="http://schemas.openxmlformats.org/officeDocument/2006/relationships/hyperlink" Target="http://www.bogotacompra.com/Bogota/ilarco-c1618.html" TargetMode="External"/><Relationship Id="rId8" Type="http://schemas.openxmlformats.org/officeDocument/2006/relationships/hyperlink" Target="http://www.bogotacompra.com/Bogota/rincon-de-los-andes-c1610.html" TargetMode="External"/><Relationship Id="rId13" Type="http://schemas.openxmlformats.org/officeDocument/2006/relationships/hyperlink" Target="http://www.bogotacompra.com/Bogota/santa-margarita-c1615.html" TargetMode="External"/><Relationship Id="rId10" Type="http://schemas.openxmlformats.org/officeDocument/2006/relationships/hyperlink" Target="http://www.bogotacompra.com/Bogota/prado-veraniego-c1612.html" TargetMode="External"/><Relationship Id="rId5" Type="http://schemas.openxmlformats.org/officeDocument/2006/relationships/hyperlink" Target="http://www.bogotacompra.com/Bogota/colina-campestre-c1607.html" TargetMode="External"/><Relationship Id="rId15" Type="http://schemas.openxmlformats.org/officeDocument/2006/relationships/hyperlink" Target="http://www.bogotacompra.com/Bogota/morato-c1617.html" TargetMode="External"/><Relationship Id="rId12" Type="http://schemas.openxmlformats.org/officeDocument/2006/relationships/hyperlink" Target="http://www.bogotacompra.com/Bogota/alhambra-c1614.html" TargetMode="External"/><Relationship Id="rId17" Type="http://schemas.openxmlformats.org/officeDocument/2006/relationships/hyperlink" Target="http://www.bogotacompra.com/Bogota/andes-c1619.html" TargetMode="External"/><Relationship Id="rId19" Type="http://schemas.openxmlformats.org/officeDocument/2006/relationships/hyperlink" Target="http://www.bogotacompra.com/Bogota/las-villas-c1621.html" TargetMode="External"/><Relationship Id="rId2" Type="http://schemas.openxmlformats.org/officeDocument/2006/relationships/hyperlink" Target="http://www.bogotacompra.com/Bogota/granada-norte-c1604.html" TargetMode="External"/><Relationship Id="rId9" Type="http://schemas.openxmlformats.org/officeDocument/2006/relationships/hyperlink" Target="http://www.bogotacompra.com/Bogota/la-floresta-c1611.html" TargetMode="External"/><Relationship Id="rId3" Type="http://schemas.openxmlformats.org/officeDocument/2006/relationships/hyperlink" Target="http://www.bogotacompra.com/Bogota/victoria-norte-c1605.html" TargetMode="External"/><Relationship Id="rId18" Type="http://schemas.openxmlformats.org/officeDocument/2006/relationships/hyperlink" Target="http://www.bogotacompra.com/Bogota/puente-largo-c1620.html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hyperlink" Target="http://es.wikipedia.org/wiki/Plaza_Imperial_(Bogot%C3%A1)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es.wikipedia.org/w/index.php?title=Suba&amp;action=edit&amp;section=5" TargetMode="External"/><Relationship Id="rId3" Type="http://schemas.openxmlformats.org/officeDocument/2006/relationships/hyperlink" Target="http://es.wikipedia.org/w/index.php?title=Bulevar_Niza&amp;action=edit&amp;redlink=1" TargetMode="External"/><Relationship Id="rId5" Type="http://schemas.openxmlformats.org/officeDocument/2006/relationships/hyperlink" Target="http://es.wikipedia.org/wiki/Centro_Comercial_Santaf%C3%A9_(Bogot%C3%A1)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7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6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>
                <a:solidFill>
                  <a:srgbClr val="800087"/>
                </a:solidFill>
                <a:latin typeface="Papyrus"/>
              </a:rPr>
              <a:t>Localidad de </a:t>
            </a:r>
            <a:r>
              <a:rPr lang="en-US" sz="7200" dirty="0">
                <a:solidFill>
                  <a:srgbClr val="800087"/>
                </a:solidFill>
                <a:latin typeface="Papyrus"/>
              </a:rPr>
              <a:t>S</a:t>
            </a:r>
            <a:r>
              <a:rPr lang="en-US" sz="7200" dirty="0" smtClean="0">
                <a:solidFill>
                  <a:srgbClr val="800087"/>
                </a:solidFill>
                <a:latin typeface="Papyrus"/>
              </a:rPr>
              <a:t>uba </a:t>
            </a:r>
            <a:endParaRPr lang="en-US" sz="7200" dirty="0">
              <a:solidFill>
                <a:srgbClr val="800087"/>
              </a:solidFill>
              <a:latin typeface="Papyru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800087"/>
                </a:solidFill>
                <a:latin typeface="Papyrus"/>
              </a:rPr>
              <a:t>Por : Laura pardo</a:t>
            </a:r>
          </a:p>
          <a:p>
            <a:r>
              <a:rPr lang="en-US" dirty="0" smtClean="0">
                <a:solidFill>
                  <a:srgbClr val="800087"/>
                </a:solidFill>
                <a:latin typeface="Papyrus"/>
              </a:rPr>
              <a:t>5.6</a:t>
            </a:r>
            <a:endParaRPr lang="en-US" dirty="0">
              <a:solidFill>
                <a:srgbClr val="800087"/>
              </a:solidFill>
              <a:latin typeface="Papyru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referencias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http://www.bogotacompra.com/Bogota/localidad-de-suba-a92.</a:t>
            </a:r>
            <a:r>
              <a:rPr lang="en-US" dirty="0" smtClean="0">
                <a:hlinkClick r:id="rId2"/>
              </a:rPr>
              <a:t>html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://es.wikipedia.org/wiki/</a:t>
            </a:r>
            <a:r>
              <a:rPr lang="en-US" dirty="0" smtClean="0">
                <a:hlinkClick r:id="rId3"/>
              </a:rPr>
              <a:t>Suba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http://images.google.com/images?hl=en&amp;client=safari&amp;rls=en-us&amp;um=1&amp;q=localidad+de+suba&amp;sa=N&amp;start</a:t>
            </a:r>
            <a:r>
              <a:rPr lang="en-US" smtClean="0">
                <a:hlinkClick r:id="rId4"/>
              </a:rPr>
              <a:t>=18&amp;ndsp=18</a:t>
            </a:r>
            <a:endParaRPr lang="en-US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66CCFF"/>
                </a:solidFill>
                <a:latin typeface="Papyrus"/>
              </a:rPr>
              <a:t>Historia</a:t>
            </a:r>
            <a:endParaRPr lang="en-US" dirty="0">
              <a:solidFill>
                <a:srgbClr val="66CCFF"/>
              </a:solidFill>
              <a:latin typeface="Papyru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Suba fue </a:t>
            </a:r>
            <a:r>
              <a:rPr lang="en-US" dirty="0"/>
              <a:t>fundado por Antonio Días Cardoso y Hernán Camilo </a:t>
            </a:r>
            <a:r>
              <a:rPr lang="en-US" dirty="0" smtClean="0"/>
              <a:t>Monsilva en el 1550.</a:t>
            </a:r>
          </a:p>
          <a:p>
            <a:r>
              <a:rPr lang="en-US" dirty="0" smtClean="0"/>
              <a:t>Suba fue un resguardo indigena  hasta 1875, el 16 de </a:t>
            </a:r>
            <a:r>
              <a:rPr lang="en-US" dirty="0" err="1" smtClean="0"/>
              <a:t>noviembre</a:t>
            </a:r>
            <a:r>
              <a:rPr lang="en-US" dirty="0" smtClean="0"/>
              <a:t> de </a:t>
            </a:r>
            <a:r>
              <a:rPr lang="en-US" dirty="0" err="1" smtClean="0"/>
              <a:t>este</a:t>
            </a:r>
            <a:r>
              <a:rPr lang="en-US" dirty="0" smtClean="0"/>
              <a:t> ano se </a:t>
            </a:r>
            <a:r>
              <a:rPr lang="en-US" dirty="0" err="1" smtClean="0"/>
              <a:t>convierte</a:t>
            </a:r>
            <a:r>
              <a:rPr lang="en-US" dirty="0" smtClean="0"/>
              <a:t> en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poblacion</a:t>
            </a:r>
            <a:r>
              <a:rPr lang="en-US" dirty="0" smtClean="0"/>
              <a:t> </a:t>
            </a:r>
            <a:r>
              <a:rPr lang="en-US" dirty="0" err="1" smtClean="0"/>
              <a:t>satelite</a:t>
            </a:r>
            <a:r>
              <a:rPr lang="en-US" dirty="0" smtClean="0"/>
              <a:t> de la capital,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luego</a:t>
            </a:r>
            <a:r>
              <a:rPr lang="en-US" dirty="0" smtClean="0"/>
              <a:t> ser Municipio. </a:t>
            </a:r>
          </a:p>
          <a:p>
            <a:r>
              <a:rPr lang="en-US" dirty="0" smtClean="0"/>
              <a:t>En 1990 </a:t>
            </a:r>
            <a:r>
              <a:rPr lang="en-US" dirty="0" err="1" smtClean="0"/>
              <a:t>despues</a:t>
            </a:r>
            <a:r>
              <a:rPr lang="en-US" dirty="0" smtClean="0"/>
              <a:t> de </a:t>
            </a:r>
            <a:r>
              <a:rPr lang="en-US" dirty="0" err="1" smtClean="0"/>
              <a:t>preciones</a:t>
            </a:r>
            <a:r>
              <a:rPr lang="en-US" dirty="0" smtClean="0"/>
              <a:t> de </a:t>
            </a:r>
            <a:r>
              <a:rPr lang="en-US" dirty="0" err="1" smtClean="0"/>
              <a:t>grupos</a:t>
            </a:r>
            <a:r>
              <a:rPr lang="en-US" dirty="0" smtClean="0"/>
              <a:t> </a:t>
            </a:r>
            <a:r>
              <a:rPr lang="en-US" dirty="0" err="1" smtClean="0"/>
              <a:t>indigenas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reconocido</a:t>
            </a:r>
            <a:r>
              <a:rPr lang="en-US" dirty="0" smtClean="0"/>
              <a:t> </a:t>
            </a:r>
            <a:r>
              <a:rPr lang="en-US" dirty="0" err="1" smtClean="0"/>
              <a:t>como</a:t>
            </a:r>
            <a:r>
              <a:rPr lang="en-US" dirty="0" smtClean="0"/>
              <a:t> </a:t>
            </a:r>
            <a:r>
              <a:rPr lang="en-US" dirty="0" err="1"/>
              <a:t>C</a:t>
            </a:r>
            <a:r>
              <a:rPr lang="en-US" dirty="0" err="1" smtClean="0"/>
              <a:t>abildo</a:t>
            </a:r>
            <a:r>
              <a:rPr lang="en-US" dirty="0" smtClean="0"/>
              <a:t>, </a:t>
            </a:r>
            <a:r>
              <a:rPr lang="en-US" dirty="0" err="1" smtClean="0"/>
              <a:t>tomando</a:t>
            </a:r>
            <a:r>
              <a:rPr lang="en-US" dirty="0" smtClean="0"/>
              <a:t> el </a:t>
            </a:r>
            <a:r>
              <a:rPr lang="en-US" dirty="0" err="1" smtClean="0"/>
              <a:t>nombre</a:t>
            </a:r>
            <a:r>
              <a:rPr lang="en-US" dirty="0" smtClean="0"/>
              <a:t>  de </a:t>
            </a:r>
            <a:r>
              <a:rPr lang="en-US" dirty="0" err="1"/>
              <a:t>C</a:t>
            </a:r>
            <a:r>
              <a:rPr lang="en-US" dirty="0" err="1" smtClean="0"/>
              <a:t>abildo</a:t>
            </a:r>
            <a:r>
              <a:rPr lang="en-US" dirty="0" smtClean="0"/>
              <a:t> </a:t>
            </a:r>
            <a:r>
              <a:rPr lang="en-US" dirty="0" err="1"/>
              <a:t>M</a:t>
            </a:r>
            <a:r>
              <a:rPr lang="en-US" dirty="0" err="1" smtClean="0"/>
              <a:t>uisca</a:t>
            </a:r>
            <a:r>
              <a:rPr lang="en-US" dirty="0" smtClean="0"/>
              <a:t> de Suba.    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80"/>
                </a:solidFill>
                <a:latin typeface="Papyrus"/>
              </a:rPr>
              <a:t>Limites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Norte- rio Bogotá y calle 220 con el </a:t>
            </a:r>
            <a:r>
              <a:rPr lang="en-US" dirty="0"/>
              <a:t>M</a:t>
            </a:r>
            <a:r>
              <a:rPr lang="en-US" dirty="0" smtClean="0"/>
              <a:t>unicipio de Chia.</a:t>
            </a:r>
          </a:p>
          <a:p>
            <a:r>
              <a:rPr lang="en-US" dirty="0" smtClean="0"/>
              <a:t> sur- Rio Juan amarillo y calle 100, con </a:t>
            </a:r>
            <a:r>
              <a:rPr lang="en-US" dirty="0" err="1" smtClean="0"/>
              <a:t>las</a:t>
            </a:r>
            <a:r>
              <a:rPr lang="en-US" dirty="0" smtClean="0"/>
              <a:t> localidades de engativa y barrios unidos</a:t>
            </a:r>
          </a:p>
          <a:p>
            <a:r>
              <a:rPr lang="en-US" b="1" dirty="0"/>
              <a:t>Este: Autopista Norte con la </a:t>
            </a:r>
            <a:r>
              <a:rPr lang="en-US" b="1" dirty="0" smtClean="0"/>
              <a:t>localidad de usaquen</a:t>
            </a:r>
          </a:p>
          <a:p>
            <a:r>
              <a:rPr lang="en-US" b="1" dirty="0"/>
              <a:t>Oeste: Río Bogotá con el municipio </a:t>
            </a:r>
            <a:r>
              <a:rPr lang="en-US" b="1" dirty="0" smtClean="0"/>
              <a:t>de </a:t>
            </a:r>
            <a:r>
              <a:rPr lang="en-US" b="1" dirty="0"/>
              <a:t>C</a:t>
            </a:r>
            <a:r>
              <a:rPr lang="en-US" b="1" dirty="0" smtClean="0"/>
              <a:t>ota 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8000"/>
                </a:solidFill>
                <a:latin typeface="Papyrus"/>
              </a:rPr>
              <a:t>restaurantes</a:t>
            </a:r>
            <a:endParaRPr lang="en-US" dirty="0">
              <a:solidFill>
                <a:srgbClr val="FF8000"/>
              </a:solidFill>
              <a:latin typeface="Papyru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rgbClr val="0000FF"/>
                </a:solidFill>
              </a:rPr>
              <a:t>restaurantes·</a:t>
            </a:r>
            <a:r>
              <a:rPr lang="en-US" b="1" dirty="0"/>
              <a:t> </a:t>
            </a:r>
            <a:r>
              <a:rPr lang="en-US" b="1" dirty="0">
                <a:hlinkClick r:id="rId2"/>
              </a:rPr>
              <a:t>Granada Norte· </a:t>
            </a:r>
            <a:r>
              <a:rPr lang="en-US" b="1" dirty="0">
                <a:hlinkClick r:id="rId3"/>
              </a:rPr>
              <a:t>Victoria Norte· </a:t>
            </a:r>
            <a:r>
              <a:rPr lang="en-US" b="1" dirty="0">
                <a:hlinkClick r:id="rId4"/>
              </a:rPr>
              <a:t>Prado Pinzón· </a:t>
            </a:r>
            <a:r>
              <a:rPr lang="en-US" b="1" dirty="0">
                <a:hlinkClick r:id="rId5"/>
              </a:rPr>
              <a:t>Colina Campestre· </a:t>
            </a:r>
            <a:r>
              <a:rPr lang="en-US" b="1" dirty="0">
                <a:hlinkClick r:id="rId6"/>
              </a:rPr>
              <a:t>Spring· </a:t>
            </a:r>
            <a:r>
              <a:rPr lang="en-US" b="1" dirty="0">
                <a:hlinkClick r:id="rId7"/>
              </a:rPr>
              <a:t>Pasadena· </a:t>
            </a:r>
            <a:r>
              <a:rPr lang="en-US" b="1" dirty="0">
                <a:hlinkClick r:id="rId8"/>
              </a:rPr>
              <a:t>Rincón de los Andes· </a:t>
            </a:r>
            <a:r>
              <a:rPr lang="en-US" b="1" dirty="0">
                <a:hlinkClick r:id="rId9"/>
              </a:rPr>
              <a:t>La Floresta· </a:t>
            </a:r>
            <a:r>
              <a:rPr lang="en-US" b="1" dirty="0">
                <a:hlinkClick r:id="rId10"/>
              </a:rPr>
              <a:t>Prado Veraniego· </a:t>
            </a:r>
            <a:r>
              <a:rPr lang="en-US" b="1" dirty="0">
                <a:hlinkClick r:id="rId11"/>
              </a:rPr>
              <a:t>El Batán· </a:t>
            </a:r>
            <a:r>
              <a:rPr lang="en-US" b="1" dirty="0">
                <a:hlinkClick r:id="rId12"/>
              </a:rPr>
              <a:t>Alhambra· </a:t>
            </a:r>
            <a:r>
              <a:rPr lang="en-US" b="1" dirty="0">
                <a:hlinkClick r:id="rId13"/>
              </a:rPr>
              <a:t>Santa Margarita· </a:t>
            </a:r>
            <a:r>
              <a:rPr lang="en-US" b="1" dirty="0">
                <a:hlinkClick r:id="rId14"/>
              </a:rPr>
              <a:t>Niza· </a:t>
            </a:r>
            <a:r>
              <a:rPr lang="en-US" b="1" dirty="0">
                <a:hlinkClick r:id="rId15"/>
              </a:rPr>
              <a:t>Morato· </a:t>
            </a:r>
            <a:r>
              <a:rPr lang="en-US" b="1" dirty="0">
                <a:hlinkClick r:id="rId16"/>
              </a:rPr>
              <a:t>Ilarco· </a:t>
            </a:r>
            <a:r>
              <a:rPr lang="en-US" b="1" dirty="0">
                <a:hlinkClick r:id="rId17"/>
              </a:rPr>
              <a:t>Andes· </a:t>
            </a:r>
            <a:r>
              <a:rPr lang="en-US" b="1" dirty="0">
                <a:hlinkClick r:id="rId18"/>
              </a:rPr>
              <a:t>Puente Largo· </a:t>
            </a:r>
            <a:r>
              <a:rPr lang="en-US" b="1" dirty="0">
                <a:hlinkClick r:id="rId19"/>
              </a:rPr>
              <a:t>Las Villas· </a:t>
            </a:r>
            <a:r>
              <a:rPr lang="en-US" b="1" dirty="0">
                <a:hlinkClick r:id="rId20"/>
              </a:rPr>
              <a:t>La Colina· </a:t>
            </a:r>
            <a:r>
              <a:rPr lang="en-US" b="1" dirty="0">
                <a:hlinkClick r:id="rId21"/>
              </a:rPr>
              <a:t>Mazurén·</a:t>
            </a:r>
            <a:r>
              <a:rPr lang="en-US" b="1" dirty="0" smtClean="0">
                <a:hlinkClick r:id="rId21"/>
              </a:rPr>
              <a:t> </a:t>
            </a:r>
            <a:r>
              <a:rPr lang="en-US" b="1" dirty="0" smtClean="0">
                <a:hlinkClick r:id="rId22"/>
              </a:rPr>
              <a:t>Tierra Linda	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Colegios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err="1" smtClean="0"/>
              <a:t>Colina</a:t>
            </a:r>
            <a:r>
              <a:rPr lang="en-US" dirty="0" smtClean="0"/>
              <a:t> </a:t>
            </a:r>
            <a:r>
              <a:rPr lang="en-US" dirty="0" err="1" smtClean="0"/>
              <a:t>campestre</a:t>
            </a:r>
            <a:r>
              <a:rPr lang="en-US" dirty="0" smtClean="0"/>
              <a:t> </a:t>
            </a:r>
          </a:p>
          <a:p>
            <a:r>
              <a:rPr lang="en-US" dirty="0" smtClean="0"/>
              <a:t>Pasadena</a:t>
            </a:r>
          </a:p>
          <a:p>
            <a:r>
              <a:rPr lang="en-US" dirty="0" smtClean="0"/>
              <a:t>La </a:t>
            </a:r>
            <a:r>
              <a:rPr lang="en-US" dirty="0" err="1" smtClean="0"/>
              <a:t>floresta</a:t>
            </a:r>
            <a:endParaRPr lang="en-US" dirty="0" smtClean="0"/>
          </a:p>
          <a:p>
            <a:r>
              <a:rPr lang="en-US" dirty="0" smtClean="0"/>
              <a:t>Tierra </a:t>
            </a:r>
            <a:r>
              <a:rPr lang="en-US" dirty="0" err="1" smtClean="0"/>
              <a:t>linda</a:t>
            </a:r>
            <a:endParaRPr lang="en-US" dirty="0" smtClean="0"/>
          </a:p>
          <a:p>
            <a:r>
              <a:rPr lang="en-US" dirty="0" smtClean="0"/>
              <a:t>Alhambra </a:t>
            </a:r>
          </a:p>
          <a:p>
            <a:r>
              <a:rPr lang="en-US" dirty="0" smtClean="0"/>
              <a:t>San Nicolas</a:t>
            </a:r>
          </a:p>
          <a:p>
            <a:r>
              <a:rPr lang="en-US" dirty="0" smtClean="0"/>
              <a:t>Santa Margarita </a:t>
            </a:r>
          </a:p>
          <a:p>
            <a:r>
              <a:rPr lang="en-US" dirty="0" err="1" smtClean="0"/>
              <a:t>Morato</a:t>
            </a:r>
            <a:r>
              <a:rPr lang="en-US" dirty="0" smtClean="0"/>
              <a:t> </a:t>
            </a:r>
          </a:p>
          <a:p>
            <a:r>
              <a:rPr lang="en-US" dirty="0" smtClean="0"/>
              <a:t>Las villas</a:t>
            </a:r>
          </a:p>
          <a:p>
            <a:r>
              <a:rPr lang="en-US" dirty="0" smtClean="0"/>
              <a:t>La </a:t>
            </a:r>
            <a:r>
              <a:rPr lang="en-US" dirty="0" err="1" smtClean="0"/>
              <a:t>colina</a:t>
            </a:r>
            <a:endParaRPr lang="en-US" dirty="0" smtClean="0"/>
          </a:p>
          <a:p>
            <a:r>
              <a:rPr lang="en-US" dirty="0" smtClean="0"/>
              <a:t>Prado </a:t>
            </a:r>
            <a:r>
              <a:rPr lang="en-US" dirty="0" err="1" smtClean="0"/>
              <a:t>veraniego</a:t>
            </a:r>
            <a:endParaRPr lang="en-US" dirty="0" smtClean="0"/>
          </a:p>
          <a:p>
            <a:r>
              <a:rPr lang="en-US" dirty="0" smtClean="0"/>
              <a:t>El </a:t>
            </a:r>
            <a:r>
              <a:rPr lang="en-US" dirty="0" err="1"/>
              <a:t>B</a:t>
            </a:r>
            <a:r>
              <a:rPr lang="en-US" dirty="0" err="1" smtClean="0"/>
              <a:t>atan</a:t>
            </a:r>
            <a:r>
              <a:rPr lang="en-US" dirty="0" smtClean="0"/>
              <a:t>   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80FF00"/>
                </a:solidFill>
              </a:rPr>
              <a:t>Barrios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Acacias, Alaska, Alcazar de Suba, </a:t>
            </a:r>
            <a:r>
              <a:rPr lang="en-US" dirty="0" err="1"/>
              <a:t>Almendros</a:t>
            </a:r>
            <a:r>
              <a:rPr lang="en-US" dirty="0"/>
              <a:t> Norte, Alto de la </a:t>
            </a:r>
            <a:r>
              <a:rPr lang="en-US" dirty="0" err="1"/>
              <a:t>Toma</a:t>
            </a:r>
            <a:r>
              <a:rPr lang="en-US" dirty="0"/>
              <a:t>, </a:t>
            </a:r>
            <a:r>
              <a:rPr lang="en-US" dirty="0" err="1"/>
              <a:t>Bosques</a:t>
            </a:r>
            <a:r>
              <a:rPr lang="en-US" dirty="0"/>
              <a:t> de San Jorge, </a:t>
            </a:r>
            <a:r>
              <a:rPr lang="en-US" dirty="0" err="1"/>
              <a:t>Campanela</a:t>
            </a:r>
            <a:r>
              <a:rPr lang="en-US" dirty="0"/>
              <a:t>, El Pencil, El Pinar, El </a:t>
            </a:r>
            <a:r>
              <a:rPr lang="en-US" dirty="0" err="1"/>
              <a:t>Pino</a:t>
            </a:r>
            <a:r>
              <a:rPr lang="en-US" dirty="0"/>
              <a:t>, El Portico, El </a:t>
            </a:r>
            <a:r>
              <a:rPr lang="en-US" dirty="0" err="1"/>
              <a:t>Salitre</a:t>
            </a:r>
            <a:r>
              <a:rPr lang="en-US" dirty="0"/>
              <a:t>, Java, La </a:t>
            </a:r>
            <a:r>
              <a:rPr lang="en-US" dirty="0" err="1"/>
              <a:t>Campiña</a:t>
            </a:r>
            <a:r>
              <a:rPr lang="en-US" dirty="0"/>
              <a:t>, La Fontana, Las </a:t>
            </a:r>
            <a:r>
              <a:rPr lang="en-US" dirty="0" err="1"/>
              <a:t>Orquideas</a:t>
            </a:r>
            <a:r>
              <a:rPr lang="en-US" dirty="0"/>
              <a:t>, </a:t>
            </a:r>
            <a:r>
              <a:rPr lang="en-US" dirty="0" err="1"/>
              <a:t>Londres</a:t>
            </a:r>
            <a:r>
              <a:rPr lang="en-US" dirty="0"/>
              <a:t>, </a:t>
            </a:r>
            <a:r>
              <a:rPr lang="en-US" dirty="0" err="1"/>
              <a:t>Miraflores</a:t>
            </a:r>
            <a:r>
              <a:rPr lang="en-US" dirty="0"/>
              <a:t>, </a:t>
            </a:r>
            <a:r>
              <a:rPr lang="en-US" dirty="0" err="1"/>
              <a:t>Monarcas</a:t>
            </a:r>
            <a:r>
              <a:rPr lang="en-US" dirty="0"/>
              <a:t>, </a:t>
            </a:r>
            <a:r>
              <a:rPr lang="en-US" dirty="0" err="1"/>
              <a:t>Navetas</a:t>
            </a:r>
            <a:r>
              <a:rPr lang="en-US" dirty="0"/>
              <a:t>, Pinar de Suba, </a:t>
            </a:r>
            <a:r>
              <a:rPr lang="en-US" dirty="0" err="1"/>
              <a:t>Prados</a:t>
            </a:r>
            <a:r>
              <a:rPr lang="en-US" dirty="0"/>
              <a:t> de Suba, Portal de Las Mercedes, </a:t>
            </a:r>
            <a:r>
              <a:rPr lang="en-US" dirty="0" err="1"/>
              <a:t>Pradera</a:t>
            </a:r>
            <a:r>
              <a:rPr lang="en-US" dirty="0"/>
              <a:t> de Suba, </a:t>
            </a:r>
            <a:r>
              <a:rPr lang="en-US" dirty="0" err="1"/>
              <a:t>Prados</a:t>
            </a:r>
            <a:r>
              <a:rPr lang="en-US" dirty="0"/>
              <a:t> de Suba, </a:t>
            </a:r>
            <a:r>
              <a:rPr lang="en-US" dirty="0" err="1"/>
              <a:t>Rincón</a:t>
            </a:r>
            <a:r>
              <a:rPr lang="en-US" dirty="0"/>
              <a:t> de Santa </a:t>
            </a:r>
            <a:r>
              <a:rPr lang="en-US" dirty="0" err="1"/>
              <a:t>Inés</a:t>
            </a:r>
            <a:r>
              <a:rPr lang="en-US" dirty="0"/>
              <a:t>, San Francisco, Santa Isabel, Suba Centro, Tuna Alta, Tuna Baja, </a:t>
            </a:r>
            <a:r>
              <a:rPr lang="en-US" dirty="0" err="1"/>
              <a:t>Turingia</a:t>
            </a:r>
            <a:r>
              <a:rPr lang="en-US" dirty="0"/>
              <a:t>, </a:t>
            </a:r>
            <a:r>
              <a:rPr lang="en-US" dirty="0" err="1"/>
              <a:t>Vereda</a:t>
            </a:r>
            <a:r>
              <a:rPr lang="en-US" dirty="0"/>
              <a:t> Suba </a:t>
            </a:r>
            <a:r>
              <a:rPr lang="en-US" dirty="0" err="1"/>
              <a:t>Cerros</a:t>
            </a:r>
            <a:r>
              <a:rPr lang="en-US" dirty="0"/>
              <a:t>, Villa del Campo, Villa Esperanza, Villa Hermosa, Villa Susana.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Economia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 </a:t>
            </a:r>
            <a:r>
              <a:rPr lang="en-US" b="1" dirty="0" smtClean="0">
                <a:hlinkClick r:id="rId2"/>
              </a:rPr>
              <a:t>Actualmente las principales actividades de Suba </a:t>
            </a:r>
            <a:r>
              <a:rPr lang="en-US" b="1" dirty="0">
                <a:hlinkClick r:id="rId2"/>
              </a:rPr>
              <a:t>son el cultivo de flores para la exportación, los servicios y especialmente el comercio, destacándose la presencia de grandes centros comerciales como son los de </a:t>
            </a:r>
            <a:r>
              <a:rPr lang="en-US" b="1" dirty="0">
                <a:hlinkClick r:id="rId3"/>
              </a:rPr>
              <a:t>Bulevar Niza, Centro Suba, Subazar, San Rafael, Outlet (Bima), </a:t>
            </a:r>
            <a:r>
              <a:rPr lang="en-US" b="1" dirty="0">
                <a:hlinkClick r:id="rId4"/>
              </a:rPr>
              <a:t>Plaza Imperial y </a:t>
            </a:r>
            <a:r>
              <a:rPr lang="en-US" b="1" dirty="0">
                <a:hlinkClick r:id="rId5"/>
              </a:rPr>
              <a:t>Centro Comercial Santafé.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Foto</a:t>
            </a:r>
            <a:r>
              <a:rPr lang="en-US" dirty="0" smtClean="0"/>
              <a:t> de la </a:t>
            </a:r>
            <a:r>
              <a:rPr lang="en-US" dirty="0" err="1" smtClean="0"/>
              <a:t>ubicacion</a:t>
            </a:r>
            <a:r>
              <a:rPr lang="en-US" dirty="0" smtClean="0"/>
              <a:t>. </a:t>
            </a:r>
            <a:endParaRPr lang="en-US" dirty="0"/>
          </a:p>
        </p:txBody>
      </p:sp>
      <p:pic>
        <p:nvPicPr>
          <p:cNvPr id="6" name="Content Placeholder 5" descr="LOCALIZACION LOCALIDAD SUBA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53968" y="1600200"/>
            <a:ext cx="3236064" cy="4525963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Fotos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Content Placeholder 3" descr="images-1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29000" y="4038600"/>
            <a:ext cx="2286000" cy="1936750"/>
          </a:xfrm>
        </p:spPr>
      </p:pic>
      <p:pic>
        <p:nvPicPr>
          <p:cNvPr id="5" name="Picture 4" descr="images-2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800" y="1481138"/>
            <a:ext cx="1981200" cy="1720850"/>
          </a:xfrm>
          <a:prstGeom prst="rect">
            <a:avLst/>
          </a:prstGeom>
        </p:spPr>
      </p:pic>
      <p:pic>
        <p:nvPicPr>
          <p:cNvPr id="6" name="Picture 5" descr="images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5000" y="1417638"/>
            <a:ext cx="2305050" cy="1784350"/>
          </a:xfrm>
          <a:prstGeom prst="rect">
            <a:avLst/>
          </a:prstGeom>
        </p:spPr>
      </p:pic>
      <p:pic>
        <p:nvPicPr>
          <p:cNvPr id="7" name="Picture 6" descr="images-3.jpe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47800" y="4540250"/>
            <a:ext cx="1905000" cy="1435100"/>
          </a:xfrm>
          <a:prstGeom prst="rect">
            <a:avLst/>
          </a:prstGeom>
        </p:spPr>
      </p:pic>
      <p:pic>
        <p:nvPicPr>
          <p:cNvPr id="8" name="Picture 7" descr="images.jpe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96000" y="4038600"/>
            <a:ext cx="1924050" cy="1593850"/>
          </a:xfrm>
          <a:prstGeom prst="rect">
            <a:avLst/>
          </a:prstGeom>
        </p:spPr>
      </p:pic>
      <p:pic>
        <p:nvPicPr>
          <p:cNvPr id="9" name="Picture 8" descr="images-1.jpe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29000" y="2514600"/>
            <a:ext cx="1968500" cy="1498600"/>
          </a:xfrm>
          <a:prstGeom prst="rect">
            <a:avLst/>
          </a:prstGeom>
        </p:spPr>
      </p:pic>
      <p:pic>
        <p:nvPicPr>
          <p:cNvPr id="10" name="Picture 9" descr="images-2.jpe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47800" y="3201988"/>
            <a:ext cx="1832151" cy="126841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505</Words>
  <Application>Microsoft Macintosh PowerPoint</Application>
  <PresentationFormat>On-screen Show (4:3)</PresentationFormat>
  <Paragraphs>37</Paragraphs>
  <Slides>10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Localidad de Suba </vt:lpstr>
      <vt:lpstr>Historia</vt:lpstr>
      <vt:lpstr>Limites </vt:lpstr>
      <vt:lpstr>restaurantes</vt:lpstr>
      <vt:lpstr>Colegios </vt:lpstr>
      <vt:lpstr>Barrios </vt:lpstr>
      <vt:lpstr>Economia </vt:lpstr>
      <vt:lpstr>Foto de la ubicacion. </vt:lpstr>
      <vt:lpstr>Fotos </vt:lpstr>
      <vt:lpstr>referencias</vt:lpstr>
    </vt:vector>
  </TitlesOfParts>
  <Company>colegio anglocolombiano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Localidad de Suba </dc:title>
  <dc:creator>laura pardo</dc:creator>
  <cp:lastModifiedBy>laura pardo</cp:lastModifiedBy>
  <cp:revision>6</cp:revision>
  <dcterms:created xsi:type="dcterms:W3CDTF">2010-01-12T00:06:08Z</dcterms:created>
  <dcterms:modified xsi:type="dcterms:W3CDTF">2010-01-12T01:04:00Z</dcterms:modified>
</cp:coreProperties>
</file>